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82D8-255A-49E3-8F5A-F4016FCC88A1}"/>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439B7773-FD5E-4D9F-B153-A702F89762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3D8F13D2-A638-4BED-AA65-385FA0F60EAD}"/>
              </a:ext>
            </a:extLst>
          </p:cNvPr>
          <p:cNvSpPr>
            <a:spLocks noGrp="1"/>
          </p:cNvSpPr>
          <p:nvPr>
            <p:ph type="dt" sz="half" idx="10"/>
          </p:nvPr>
        </p:nvSpPr>
        <p:spPr/>
        <p:txBody>
          <a:bodyPr/>
          <a:lstStyle/>
          <a:p>
            <a:fld id="{97ADCDDD-03EE-47BD-9436-6BC65BB48C46}" type="datetimeFigureOut">
              <a:rPr lang="en-GB" smtClean="0"/>
              <a:t>04/09/2025</a:t>
            </a:fld>
            <a:endParaRPr lang="en-GB"/>
          </a:p>
        </p:txBody>
      </p:sp>
      <p:sp>
        <p:nvSpPr>
          <p:cNvPr id="5" name="Footer Placeholder 4">
            <a:extLst>
              <a:ext uri="{FF2B5EF4-FFF2-40B4-BE49-F238E27FC236}">
                <a16:creationId xmlns:a16="http://schemas.microsoft.com/office/drawing/2014/main" id="{E91C2666-1CB0-4EEF-8304-31BD2CAC53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3C5E9C-D471-40B6-ABAA-DA2C79176CF3}"/>
              </a:ext>
            </a:extLst>
          </p:cNvPr>
          <p:cNvSpPr>
            <a:spLocks noGrp="1"/>
          </p:cNvSpPr>
          <p:nvPr>
            <p:ph type="sldNum" sz="quarter" idx="12"/>
          </p:nvPr>
        </p:nvSpPr>
        <p:spPr/>
        <p:txBody>
          <a:bodyPr/>
          <a:lstStyle/>
          <a:p>
            <a:fld id="{D7EC3419-5B45-41AD-BFE1-3FA4C44F298F}" type="slidenum">
              <a:rPr lang="en-GB" smtClean="0"/>
              <a:t>‹#›</a:t>
            </a:fld>
            <a:endParaRPr lang="en-GB"/>
          </a:p>
        </p:txBody>
      </p:sp>
    </p:spTree>
    <p:extLst>
      <p:ext uri="{BB962C8B-B14F-4D97-AF65-F5344CB8AC3E}">
        <p14:creationId xmlns:p14="http://schemas.microsoft.com/office/powerpoint/2010/main" val="39790425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FEB507-E710-4EC9-A934-8AD41D5D95BF}"/>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C372B82F-91A3-4C1C-A473-5ABAE7BBA1C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4E652D17-5823-47EB-B297-BB605FEF9AAC}"/>
              </a:ext>
            </a:extLst>
          </p:cNvPr>
          <p:cNvSpPr>
            <a:spLocks noGrp="1"/>
          </p:cNvSpPr>
          <p:nvPr>
            <p:ph type="dt" sz="half" idx="10"/>
          </p:nvPr>
        </p:nvSpPr>
        <p:spPr/>
        <p:txBody>
          <a:bodyPr/>
          <a:lstStyle/>
          <a:p>
            <a:fld id="{97ADCDDD-03EE-47BD-9436-6BC65BB48C46}" type="datetimeFigureOut">
              <a:rPr lang="en-GB" smtClean="0"/>
              <a:t>04/09/2025</a:t>
            </a:fld>
            <a:endParaRPr lang="en-GB"/>
          </a:p>
        </p:txBody>
      </p:sp>
      <p:sp>
        <p:nvSpPr>
          <p:cNvPr id="5" name="Footer Placeholder 4">
            <a:extLst>
              <a:ext uri="{FF2B5EF4-FFF2-40B4-BE49-F238E27FC236}">
                <a16:creationId xmlns:a16="http://schemas.microsoft.com/office/drawing/2014/main" id="{296258D7-74C3-43D8-9230-786B140C161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5D61F6-6693-4E85-A9CE-BD1DF9D90920}"/>
              </a:ext>
            </a:extLst>
          </p:cNvPr>
          <p:cNvSpPr>
            <a:spLocks noGrp="1"/>
          </p:cNvSpPr>
          <p:nvPr>
            <p:ph type="sldNum" sz="quarter" idx="12"/>
          </p:nvPr>
        </p:nvSpPr>
        <p:spPr/>
        <p:txBody>
          <a:bodyPr/>
          <a:lstStyle/>
          <a:p>
            <a:fld id="{D7EC3419-5B45-41AD-BFE1-3FA4C44F298F}" type="slidenum">
              <a:rPr lang="en-GB" smtClean="0"/>
              <a:t>‹#›</a:t>
            </a:fld>
            <a:endParaRPr lang="en-GB"/>
          </a:p>
        </p:txBody>
      </p:sp>
    </p:spTree>
    <p:extLst>
      <p:ext uri="{BB962C8B-B14F-4D97-AF65-F5344CB8AC3E}">
        <p14:creationId xmlns:p14="http://schemas.microsoft.com/office/powerpoint/2010/main" val="3061637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8160DE-9264-4F72-A5E3-AC81B1E0894B}"/>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9ACC86AF-F47C-4D65-9D84-0ED9FE22C7D4}"/>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C2845B0-28B7-44E6-9BC8-AA168E375A77}"/>
              </a:ext>
            </a:extLst>
          </p:cNvPr>
          <p:cNvSpPr>
            <a:spLocks noGrp="1"/>
          </p:cNvSpPr>
          <p:nvPr>
            <p:ph type="dt" sz="half" idx="10"/>
          </p:nvPr>
        </p:nvSpPr>
        <p:spPr/>
        <p:txBody>
          <a:bodyPr/>
          <a:lstStyle/>
          <a:p>
            <a:fld id="{97ADCDDD-03EE-47BD-9436-6BC65BB48C46}" type="datetimeFigureOut">
              <a:rPr lang="en-GB" smtClean="0"/>
              <a:t>04/09/2025</a:t>
            </a:fld>
            <a:endParaRPr lang="en-GB"/>
          </a:p>
        </p:txBody>
      </p:sp>
      <p:sp>
        <p:nvSpPr>
          <p:cNvPr id="5" name="Footer Placeholder 4">
            <a:extLst>
              <a:ext uri="{FF2B5EF4-FFF2-40B4-BE49-F238E27FC236}">
                <a16:creationId xmlns:a16="http://schemas.microsoft.com/office/drawing/2014/main" id="{95D32853-5C24-49C2-B6CA-13E4C07EC6E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A5A5DE2-FA9E-4858-BC9B-DB661230E1D8}"/>
              </a:ext>
            </a:extLst>
          </p:cNvPr>
          <p:cNvSpPr>
            <a:spLocks noGrp="1"/>
          </p:cNvSpPr>
          <p:nvPr>
            <p:ph type="sldNum" sz="quarter" idx="12"/>
          </p:nvPr>
        </p:nvSpPr>
        <p:spPr/>
        <p:txBody>
          <a:bodyPr/>
          <a:lstStyle/>
          <a:p>
            <a:fld id="{D7EC3419-5B45-41AD-BFE1-3FA4C44F298F}" type="slidenum">
              <a:rPr lang="en-GB" smtClean="0"/>
              <a:t>‹#›</a:t>
            </a:fld>
            <a:endParaRPr lang="en-GB"/>
          </a:p>
        </p:txBody>
      </p:sp>
    </p:spTree>
    <p:extLst>
      <p:ext uri="{BB962C8B-B14F-4D97-AF65-F5344CB8AC3E}">
        <p14:creationId xmlns:p14="http://schemas.microsoft.com/office/powerpoint/2010/main" val="2958247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BC0B2-F3D4-40D1-B94E-4E4411C2F95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0F13A95B-138F-4855-B3FD-A1783185CA3D}"/>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BDB0001-1DCC-49B3-AB8C-5AD4EC0D5240}"/>
              </a:ext>
            </a:extLst>
          </p:cNvPr>
          <p:cNvSpPr>
            <a:spLocks noGrp="1"/>
          </p:cNvSpPr>
          <p:nvPr>
            <p:ph type="dt" sz="half" idx="10"/>
          </p:nvPr>
        </p:nvSpPr>
        <p:spPr/>
        <p:txBody>
          <a:bodyPr/>
          <a:lstStyle/>
          <a:p>
            <a:fld id="{97ADCDDD-03EE-47BD-9436-6BC65BB48C46}" type="datetimeFigureOut">
              <a:rPr lang="en-GB" smtClean="0"/>
              <a:t>04/09/2025</a:t>
            </a:fld>
            <a:endParaRPr lang="en-GB"/>
          </a:p>
        </p:txBody>
      </p:sp>
      <p:sp>
        <p:nvSpPr>
          <p:cNvPr id="5" name="Footer Placeholder 4">
            <a:extLst>
              <a:ext uri="{FF2B5EF4-FFF2-40B4-BE49-F238E27FC236}">
                <a16:creationId xmlns:a16="http://schemas.microsoft.com/office/drawing/2014/main" id="{D31023BA-F9E5-402B-BFCA-A4FCA8D4D4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7F8A5B8-0CE8-409C-B74A-BC7C5346BFA3}"/>
              </a:ext>
            </a:extLst>
          </p:cNvPr>
          <p:cNvSpPr>
            <a:spLocks noGrp="1"/>
          </p:cNvSpPr>
          <p:nvPr>
            <p:ph type="sldNum" sz="quarter" idx="12"/>
          </p:nvPr>
        </p:nvSpPr>
        <p:spPr/>
        <p:txBody>
          <a:bodyPr/>
          <a:lstStyle/>
          <a:p>
            <a:fld id="{D7EC3419-5B45-41AD-BFE1-3FA4C44F298F}" type="slidenum">
              <a:rPr lang="en-GB" smtClean="0"/>
              <a:t>‹#›</a:t>
            </a:fld>
            <a:endParaRPr lang="en-GB"/>
          </a:p>
        </p:txBody>
      </p:sp>
    </p:spTree>
    <p:extLst>
      <p:ext uri="{BB962C8B-B14F-4D97-AF65-F5344CB8AC3E}">
        <p14:creationId xmlns:p14="http://schemas.microsoft.com/office/powerpoint/2010/main" val="3022365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C8EB9-44FF-4668-A97B-5EFA3886162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2FB1C022-903F-469F-9E0C-7B53BD87258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5B9756A-AD09-4D72-904A-06679FD7122D}"/>
              </a:ext>
            </a:extLst>
          </p:cNvPr>
          <p:cNvSpPr>
            <a:spLocks noGrp="1"/>
          </p:cNvSpPr>
          <p:nvPr>
            <p:ph type="dt" sz="half" idx="10"/>
          </p:nvPr>
        </p:nvSpPr>
        <p:spPr/>
        <p:txBody>
          <a:bodyPr/>
          <a:lstStyle/>
          <a:p>
            <a:fld id="{97ADCDDD-03EE-47BD-9436-6BC65BB48C46}" type="datetimeFigureOut">
              <a:rPr lang="en-GB" smtClean="0"/>
              <a:t>04/09/2025</a:t>
            </a:fld>
            <a:endParaRPr lang="en-GB"/>
          </a:p>
        </p:txBody>
      </p:sp>
      <p:sp>
        <p:nvSpPr>
          <p:cNvPr id="5" name="Footer Placeholder 4">
            <a:extLst>
              <a:ext uri="{FF2B5EF4-FFF2-40B4-BE49-F238E27FC236}">
                <a16:creationId xmlns:a16="http://schemas.microsoft.com/office/drawing/2014/main" id="{FBE790C2-9552-45C1-967A-496F740615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8DE3A43-9362-40FB-937B-B04548716492}"/>
              </a:ext>
            </a:extLst>
          </p:cNvPr>
          <p:cNvSpPr>
            <a:spLocks noGrp="1"/>
          </p:cNvSpPr>
          <p:nvPr>
            <p:ph type="sldNum" sz="quarter" idx="12"/>
          </p:nvPr>
        </p:nvSpPr>
        <p:spPr/>
        <p:txBody>
          <a:bodyPr/>
          <a:lstStyle/>
          <a:p>
            <a:fld id="{D7EC3419-5B45-41AD-BFE1-3FA4C44F298F}" type="slidenum">
              <a:rPr lang="en-GB" smtClean="0"/>
              <a:t>‹#›</a:t>
            </a:fld>
            <a:endParaRPr lang="en-GB"/>
          </a:p>
        </p:txBody>
      </p:sp>
    </p:spTree>
    <p:extLst>
      <p:ext uri="{BB962C8B-B14F-4D97-AF65-F5344CB8AC3E}">
        <p14:creationId xmlns:p14="http://schemas.microsoft.com/office/powerpoint/2010/main" val="1985136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2A796-CFD6-4B97-A465-6D2AE88BBAAF}"/>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4F830141-764E-4BC5-BACF-E5CFC450C78A}"/>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4CCC951E-37C0-4D26-A7D2-AEAF7FDAF98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042ECB3F-F294-45FC-B2AD-928E83C360F5}"/>
              </a:ext>
            </a:extLst>
          </p:cNvPr>
          <p:cNvSpPr>
            <a:spLocks noGrp="1"/>
          </p:cNvSpPr>
          <p:nvPr>
            <p:ph type="dt" sz="half" idx="10"/>
          </p:nvPr>
        </p:nvSpPr>
        <p:spPr/>
        <p:txBody>
          <a:bodyPr/>
          <a:lstStyle/>
          <a:p>
            <a:fld id="{97ADCDDD-03EE-47BD-9436-6BC65BB48C46}" type="datetimeFigureOut">
              <a:rPr lang="en-GB" smtClean="0"/>
              <a:t>04/09/2025</a:t>
            </a:fld>
            <a:endParaRPr lang="en-GB"/>
          </a:p>
        </p:txBody>
      </p:sp>
      <p:sp>
        <p:nvSpPr>
          <p:cNvPr id="6" name="Footer Placeholder 5">
            <a:extLst>
              <a:ext uri="{FF2B5EF4-FFF2-40B4-BE49-F238E27FC236}">
                <a16:creationId xmlns:a16="http://schemas.microsoft.com/office/drawing/2014/main" id="{57BE79F1-8B39-4C34-B194-36273806829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18CED42-BE3C-43D6-AAD5-79ADE2016729}"/>
              </a:ext>
            </a:extLst>
          </p:cNvPr>
          <p:cNvSpPr>
            <a:spLocks noGrp="1"/>
          </p:cNvSpPr>
          <p:nvPr>
            <p:ph type="sldNum" sz="quarter" idx="12"/>
          </p:nvPr>
        </p:nvSpPr>
        <p:spPr/>
        <p:txBody>
          <a:bodyPr/>
          <a:lstStyle/>
          <a:p>
            <a:fld id="{D7EC3419-5B45-41AD-BFE1-3FA4C44F298F}" type="slidenum">
              <a:rPr lang="en-GB" smtClean="0"/>
              <a:t>‹#›</a:t>
            </a:fld>
            <a:endParaRPr lang="en-GB"/>
          </a:p>
        </p:txBody>
      </p:sp>
    </p:spTree>
    <p:extLst>
      <p:ext uri="{BB962C8B-B14F-4D97-AF65-F5344CB8AC3E}">
        <p14:creationId xmlns:p14="http://schemas.microsoft.com/office/powerpoint/2010/main" val="3931312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54883-1073-4191-8F4F-16874EC61791}"/>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01FD218B-2F88-49DC-AA48-9D2056683D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82627BB-636A-40F2-B5AD-A51813B3EE5F}"/>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590C2CF3-5E34-4F63-853F-AC04B89C52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5B4FDFF8-0EF3-4774-983D-A802027210A2}"/>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B85A2A3E-00B2-4215-89F0-A6C2B2741812}"/>
              </a:ext>
            </a:extLst>
          </p:cNvPr>
          <p:cNvSpPr>
            <a:spLocks noGrp="1"/>
          </p:cNvSpPr>
          <p:nvPr>
            <p:ph type="dt" sz="half" idx="10"/>
          </p:nvPr>
        </p:nvSpPr>
        <p:spPr/>
        <p:txBody>
          <a:bodyPr/>
          <a:lstStyle/>
          <a:p>
            <a:fld id="{97ADCDDD-03EE-47BD-9436-6BC65BB48C46}" type="datetimeFigureOut">
              <a:rPr lang="en-GB" smtClean="0"/>
              <a:t>04/09/2025</a:t>
            </a:fld>
            <a:endParaRPr lang="en-GB"/>
          </a:p>
        </p:txBody>
      </p:sp>
      <p:sp>
        <p:nvSpPr>
          <p:cNvPr id="8" name="Footer Placeholder 7">
            <a:extLst>
              <a:ext uri="{FF2B5EF4-FFF2-40B4-BE49-F238E27FC236}">
                <a16:creationId xmlns:a16="http://schemas.microsoft.com/office/drawing/2014/main" id="{71ED82CC-694E-4B9B-AB44-E2717E08C32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05127B0-309D-41D5-9285-7BEEBCECB349}"/>
              </a:ext>
            </a:extLst>
          </p:cNvPr>
          <p:cNvSpPr>
            <a:spLocks noGrp="1"/>
          </p:cNvSpPr>
          <p:nvPr>
            <p:ph type="sldNum" sz="quarter" idx="12"/>
          </p:nvPr>
        </p:nvSpPr>
        <p:spPr/>
        <p:txBody>
          <a:bodyPr/>
          <a:lstStyle/>
          <a:p>
            <a:fld id="{D7EC3419-5B45-41AD-BFE1-3FA4C44F298F}" type="slidenum">
              <a:rPr lang="en-GB" smtClean="0"/>
              <a:t>‹#›</a:t>
            </a:fld>
            <a:endParaRPr lang="en-GB"/>
          </a:p>
        </p:txBody>
      </p:sp>
    </p:spTree>
    <p:extLst>
      <p:ext uri="{BB962C8B-B14F-4D97-AF65-F5344CB8AC3E}">
        <p14:creationId xmlns:p14="http://schemas.microsoft.com/office/powerpoint/2010/main" val="4057895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8B2D2-2366-4370-83E4-4F5A187E3105}"/>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44B6C71A-E03A-4DB2-BD5E-B2833D95CA28}"/>
              </a:ext>
            </a:extLst>
          </p:cNvPr>
          <p:cNvSpPr>
            <a:spLocks noGrp="1"/>
          </p:cNvSpPr>
          <p:nvPr>
            <p:ph type="dt" sz="half" idx="10"/>
          </p:nvPr>
        </p:nvSpPr>
        <p:spPr/>
        <p:txBody>
          <a:bodyPr/>
          <a:lstStyle/>
          <a:p>
            <a:fld id="{97ADCDDD-03EE-47BD-9436-6BC65BB48C46}" type="datetimeFigureOut">
              <a:rPr lang="en-GB" smtClean="0"/>
              <a:t>04/09/2025</a:t>
            </a:fld>
            <a:endParaRPr lang="en-GB"/>
          </a:p>
        </p:txBody>
      </p:sp>
      <p:sp>
        <p:nvSpPr>
          <p:cNvPr id="4" name="Footer Placeholder 3">
            <a:extLst>
              <a:ext uri="{FF2B5EF4-FFF2-40B4-BE49-F238E27FC236}">
                <a16:creationId xmlns:a16="http://schemas.microsoft.com/office/drawing/2014/main" id="{63D6F21A-E016-48DB-B55C-2EAD89455E3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6B0DC01-40B4-42FB-84E6-C8FE7FFAC7CF}"/>
              </a:ext>
            </a:extLst>
          </p:cNvPr>
          <p:cNvSpPr>
            <a:spLocks noGrp="1"/>
          </p:cNvSpPr>
          <p:nvPr>
            <p:ph type="sldNum" sz="quarter" idx="12"/>
          </p:nvPr>
        </p:nvSpPr>
        <p:spPr/>
        <p:txBody>
          <a:bodyPr/>
          <a:lstStyle/>
          <a:p>
            <a:fld id="{D7EC3419-5B45-41AD-BFE1-3FA4C44F298F}" type="slidenum">
              <a:rPr lang="en-GB" smtClean="0"/>
              <a:t>‹#›</a:t>
            </a:fld>
            <a:endParaRPr lang="en-GB"/>
          </a:p>
        </p:txBody>
      </p:sp>
    </p:spTree>
    <p:extLst>
      <p:ext uri="{BB962C8B-B14F-4D97-AF65-F5344CB8AC3E}">
        <p14:creationId xmlns:p14="http://schemas.microsoft.com/office/powerpoint/2010/main" val="2383854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ED5089-AD21-44E2-9454-6CCA42F05B64}"/>
              </a:ext>
            </a:extLst>
          </p:cNvPr>
          <p:cNvSpPr>
            <a:spLocks noGrp="1"/>
          </p:cNvSpPr>
          <p:nvPr>
            <p:ph type="dt" sz="half" idx="10"/>
          </p:nvPr>
        </p:nvSpPr>
        <p:spPr/>
        <p:txBody>
          <a:bodyPr/>
          <a:lstStyle/>
          <a:p>
            <a:fld id="{97ADCDDD-03EE-47BD-9436-6BC65BB48C46}" type="datetimeFigureOut">
              <a:rPr lang="en-GB" smtClean="0"/>
              <a:t>04/09/2025</a:t>
            </a:fld>
            <a:endParaRPr lang="en-GB"/>
          </a:p>
        </p:txBody>
      </p:sp>
      <p:sp>
        <p:nvSpPr>
          <p:cNvPr id="3" name="Footer Placeholder 2">
            <a:extLst>
              <a:ext uri="{FF2B5EF4-FFF2-40B4-BE49-F238E27FC236}">
                <a16:creationId xmlns:a16="http://schemas.microsoft.com/office/drawing/2014/main" id="{0E330DC1-1F33-498A-8616-58C2846070B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0CD6B5C-F272-46DF-B7A7-9A9053204EB1}"/>
              </a:ext>
            </a:extLst>
          </p:cNvPr>
          <p:cNvSpPr>
            <a:spLocks noGrp="1"/>
          </p:cNvSpPr>
          <p:nvPr>
            <p:ph type="sldNum" sz="quarter" idx="12"/>
          </p:nvPr>
        </p:nvSpPr>
        <p:spPr/>
        <p:txBody>
          <a:bodyPr/>
          <a:lstStyle/>
          <a:p>
            <a:fld id="{D7EC3419-5B45-41AD-BFE1-3FA4C44F298F}" type="slidenum">
              <a:rPr lang="en-GB" smtClean="0"/>
              <a:t>‹#›</a:t>
            </a:fld>
            <a:endParaRPr lang="en-GB"/>
          </a:p>
        </p:txBody>
      </p:sp>
    </p:spTree>
    <p:extLst>
      <p:ext uri="{BB962C8B-B14F-4D97-AF65-F5344CB8AC3E}">
        <p14:creationId xmlns:p14="http://schemas.microsoft.com/office/powerpoint/2010/main" val="2541094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4543F-5A86-4299-B96A-1473EA5E2D9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99A9C2F2-2C68-4B88-A8C2-B941A4D9F4A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B1333C61-FD1E-4948-A8A4-2CE04B9B9D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FF2C7B3-A330-4382-9A4B-0A03233B3F6B}"/>
              </a:ext>
            </a:extLst>
          </p:cNvPr>
          <p:cNvSpPr>
            <a:spLocks noGrp="1"/>
          </p:cNvSpPr>
          <p:nvPr>
            <p:ph type="dt" sz="half" idx="10"/>
          </p:nvPr>
        </p:nvSpPr>
        <p:spPr/>
        <p:txBody>
          <a:bodyPr/>
          <a:lstStyle/>
          <a:p>
            <a:fld id="{97ADCDDD-03EE-47BD-9436-6BC65BB48C46}" type="datetimeFigureOut">
              <a:rPr lang="en-GB" smtClean="0"/>
              <a:t>04/09/2025</a:t>
            </a:fld>
            <a:endParaRPr lang="en-GB"/>
          </a:p>
        </p:txBody>
      </p:sp>
      <p:sp>
        <p:nvSpPr>
          <p:cNvPr id="6" name="Footer Placeholder 5">
            <a:extLst>
              <a:ext uri="{FF2B5EF4-FFF2-40B4-BE49-F238E27FC236}">
                <a16:creationId xmlns:a16="http://schemas.microsoft.com/office/drawing/2014/main" id="{E17D3487-C82E-45ED-BE4A-9E2E431CEC1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E25EE58-FACF-4B2D-BE75-6D89E52B5F3E}"/>
              </a:ext>
            </a:extLst>
          </p:cNvPr>
          <p:cNvSpPr>
            <a:spLocks noGrp="1"/>
          </p:cNvSpPr>
          <p:nvPr>
            <p:ph type="sldNum" sz="quarter" idx="12"/>
          </p:nvPr>
        </p:nvSpPr>
        <p:spPr/>
        <p:txBody>
          <a:bodyPr/>
          <a:lstStyle/>
          <a:p>
            <a:fld id="{D7EC3419-5B45-41AD-BFE1-3FA4C44F298F}" type="slidenum">
              <a:rPr lang="en-GB" smtClean="0"/>
              <a:t>‹#›</a:t>
            </a:fld>
            <a:endParaRPr lang="en-GB"/>
          </a:p>
        </p:txBody>
      </p:sp>
    </p:spTree>
    <p:extLst>
      <p:ext uri="{BB962C8B-B14F-4D97-AF65-F5344CB8AC3E}">
        <p14:creationId xmlns:p14="http://schemas.microsoft.com/office/powerpoint/2010/main" val="41499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BE4A4-3730-4325-8C5D-E827C1B2A69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9EB87100-5B43-42F7-B148-42A6FD1C510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76F730D-81C8-47A0-AD2B-309098282C7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B2BDD53-8AF6-4CE8-AF39-2BB9481B0ADB}"/>
              </a:ext>
            </a:extLst>
          </p:cNvPr>
          <p:cNvSpPr>
            <a:spLocks noGrp="1"/>
          </p:cNvSpPr>
          <p:nvPr>
            <p:ph type="dt" sz="half" idx="10"/>
          </p:nvPr>
        </p:nvSpPr>
        <p:spPr/>
        <p:txBody>
          <a:bodyPr/>
          <a:lstStyle/>
          <a:p>
            <a:fld id="{97ADCDDD-03EE-47BD-9436-6BC65BB48C46}" type="datetimeFigureOut">
              <a:rPr lang="en-GB" smtClean="0"/>
              <a:t>04/09/2025</a:t>
            </a:fld>
            <a:endParaRPr lang="en-GB"/>
          </a:p>
        </p:txBody>
      </p:sp>
      <p:sp>
        <p:nvSpPr>
          <p:cNvPr id="6" name="Footer Placeholder 5">
            <a:extLst>
              <a:ext uri="{FF2B5EF4-FFF2-40B4-BE49-F238E27FC236}">
                <a16:creationId xmlns:a16="http://schemas.microsoft.com/office/drawing/2014/main" id="{8C0F3142-3F28-46D8-BE4F-470BAD6372B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01D0301-76D4-42E9-978E-9C1ADE69356E}"/>
              </a:ext>
            </a:extLst>
          </p:cNvPr>
          <p:cNvSpPr>
            <a:spLocks noGrp="1"/>
          </p:cNvSpPr>
          <p:nvPr>
            <p:ph type="sldNum" sz="quarter" idx="12"/>
          </p:nvPr>
        </p:nvSpPr>
        <p:spPr/>
        <p:txBody>
          <a:bodyPr/>
          <a:lstStyle/>
          <a:p>
            <a:fld id="{D7EC3419-5B45-41AD-BFE1-3FA4C44F298F}" type="slidenum">
              <a:rPr lang="en-GB" smtClean="0"/>
              <a:t>‹#›</a:t>
            </a:fld>
            <a:endParaRPr lang="en-GB"/>
          </a:p>
        </p:txBody>
      </p:sp>
    </p:spTree>
    <p:extLst>
      <p:ext uri="{BB962C8B-B14F-4D97-AF65-F5344CB8AC3E}">
        <p14:creationId xmlns:p14="http://schemas.microsoft.com/office/powerpoint/2010/main" val="17683522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6EB0B7-A331-4FB4-BC53-D2CD38BE323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C7602A9D-19E7-487B-89A9-4C8A8D9084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48FF046-FFE4-4112-A4F7-620D161B4D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ADCDDD-03EE-47BD-9436-6BC65BB48C46}" type="datetimeFigureOut">
              <a:rPr lang="en-GB" smtClean="0"/>
              <a:t>04/09/2025</a:t>
            </a:fld>
            <a:endParaRPr lang="en-GB"/>
          </a:p>
        </p:txBody>
      </p:sp>
      <p:sp>
        <p:nvSpPr>
          <p:cNvPr id="5" name="Footer Placeholder 4">
            <a:extLst>
              <a:ext uri="{FF2B5EF4-FFF2-40B4-BE49-F238E27FC236}">
                <a16:creationId xmlns:a16="http://schemas.microsoft.com/office/drawing/2014/main" id="{87103836-ED2A-4471-BAB2-1658464CEA5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013A8A91-2DD5-4CC5-8217-23F1F0CFD91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EC3419-5B45-41AD-BFE1-3FA4C44F298F}" type="slidenum">
              <a:rPr lang="en-GB" smtClean="0"/>
              <a:t>‹#›</a:t>
            </a:fld>
            <a:endParaRPr lang="en-GB"/>
          </a:p>
        </p:txBody>
      </p:sp>
    </p:spTree>
    <p:extLst>
      <p:ext uri="{BB962C8B-B14F-4D97-AF65-F5344CB8AC3E}">
        <p14:creationId xmlns:p14="http://schemas.microsoft.com/office/powerpoint/2010/main" val="28140965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AC589710-F3B9-4F18-B70C-6DB42DD8D6E9}"/>
              </a:ext>
            </a:extLst>
          </p:cNvPr>
          <p:cNvSpPr/>
          <p:nvPr/>
        </p:nvSpPr>
        <p:spPr>
          <a:xfrm>
            <a:off x="4267200" y="2510118"/>
            <a:ext cx="2770094" cy="13895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KS3 Past Pollution, Future Solutions </a:t>
            </a:r>
          </a:p>
        </p:txBody>
      </p:sp>
      <p:sp>
        <p:nvSpPr>
          <p:cNvPr id="5" name="Rectangle 4">
            <a:extLst>
              <a:ext uri="{FF2B5EF4-FFF2-40B4-BE49-F238E27FC236}">
                <a16:creationId xmlns:a16="http://schemas.microsoft.com/office/drawing/2014/main" id="{93383DD7-0E84-4F72-A4E8-BCEB39FC9A81}"/>
              </a:ext>
            </a:extLst>
          </p:cNvPr>
          <p:cNvSpPr/>
          <p:nvPr/>
        </p:nvSpPr>
        <p:spPr>
          <a:xfrm>
            <a:off x="5136776" y="179294"/>
            <a:ext cx="6642848" cy="18108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In Maths, we will recap our understanding of place value and out basic operations including addition, subtraction, multiplication and division.  We will also look at properties of numbers including factors, multiples and primes.</a:t>
            </a:r>
          </a:p>
        </p:txBody>
      </p:sp>
      <p:sp>
        <p:nvSpPr>
          <p:cNvPr id="6" name="Rectangle 5">
            <a:extLst>
              <a:ext uri="{FF2B5EF4-FFF2-40B4-BE49-F238E27FC236}">
                <a16:creationId xmlns:a16="http://schemas.microsoft.com/office/drawing/2014/main" id="{FF501AB3-99DE-4145-9C94-6EA4B4F9A7A9}"/>
              </a:ext>
            </a:extLst>
          </p:cNvPr>
          <p:cNvSpPr/>
          <p:nvPr/>
        </p:nvSpPr>
        <p:spPr>
          <a:xfrm>
            <a:off x="7458634" y="2160493"/>
            <a:ext cx="4320989" cy="17391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In English, we will create our own stories and read The Boy Who Harnessed the Wind, linking to the Past Pollution, Future Solutions Topic. </a:t>
            </a:r>
          </a:p>
        </p:txBody>
      </p:sp>
      <p:sp>
        <p:nvSpPr>
          <p:cNvPr id="8" name="Rectangle 7">
            <a:extLst>
              <a:ext uri="{FF2B5EF4-FFF2-40B4-BE49-F238E27FC236}">
                <a16:creationId xmlns:a16="http://schemas.microsoft.com/office/drawing/2014/main" id="{64DDDA28-E7A6-454D-9408-9C0479B6C6DC}"/>
              </a:ext>
            </a:extLst>
          </p:cNvPr>
          <p:cNvSpPr/>
          <p:nvPr/>
        </p:nvSpPr>
        <p:spPr>
          <a:xfrm>
            <a:off x="6813176" y="4096871"/>
            <a:ext cx="4966448" cy="23756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In science, we will explore Ecology and how living things are suited to their environment and link this to changes in the climate and sea levels due to global warming.  We will also look at the effects of pollution and how to live more sustainably</a:t>
            </a:r>
          </a:p>
        </p:txBody>
      </p:sp>
      <p:sp>
        <p:nvSpPr>
          <p:cNvPr id="9" name="Rectangle 8">
            <a:extLst>
              <a:ext uri="{FF2B5EF4-FFF2-40B4-BE49-F238E27FC236}">
                <a16:creationId xmlns:a16="http://schemas.microsoft.com/office/drawing/2014/main" id="{B8C64D97-7AC3-4D0B-95CA-F14F847C2C58}"/>
              </a:ext>
            </a:extLst>
          </p:cNvPr>
          <p:cNvSpPr/>
          <p:nvPr/>
        </p:nvSpPr>
        <p:spPr>
          <a:xfrm>
            <a:off x="286870" y="197223"/>
            <a:ext cx="3980330" cy="27252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In geography, we will look at human impact on the environment and how we can build and live more sustainably.  This will link to our trip to Spurn Point, and National Beach Clean Week and Recycling week</a:t>
            </a:r>
          </a:p>
        </p:txBody>
      </p:sp>
      <p:sp>
        <p:nvSpPr>
          <p:cNvPr id="10" name="Left Brace 9">
            <a:extLst>
              <a:ext uri="{FF2B5EF4-FFF2-40B4-BE49-F238E27FC236}">
                <a16:creationId xmlns:a16="http://schemas.microsoft.com/office/drawing/2014/main" id="{C1DA29D4-843E-4E3B-A81D-19F336DF6050}"/>
              </a:ext>
            </a:extLst>
          </p:cNvPr>
          <p:cNvSpPr/>
          <p:nvPr/>
        </p:nvSpPr>
        <p:spPr>
          <a:xfrm>
            <a:off x="349624" y="268941"/>
            <a:ext cx="155448" cy="914400"/>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 name="Rectangle 10">
            <a:extLst>
              <a:ext uri="{FF2B5EF4-FFF2-40B4-BE49-F238E27FC236}">
                <a16:creationId xmlns:a16="http://schemas.microsoft.com/office/drawing/2014/main" id="{7D71AABF-B45A-4629-8DC8-C1A9687D8579}"/>
              </a:ext>
            </a:extLst>
          </p:cNvPr>
          <p:cNvSpPr/>
          <p:nvPr/>
        </p:nvSpPr>
        <p:spPr>
          <a:xfrm>
            <a:off x="2644588" y="4155141"/>
            <a:ext cx="3863788" cy="237564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In RE/PSHE we will look at inspirational people and discuss how they have shown Positivity, Reflection, Integrity and Determination.  </a:t>
            </a:r>
          </a:p>
        </p:txBody>
      </p:sp>
      <p:sp>
        <p:nvSpPr>
          <p:cNvPr id="12" name="Rectangle 11">
            <a:extLst>
              <a:ext uri="{FF2B5EF4-FFF2-40B4-BE49-F238E27FC236}">
                <a16:creationId xmlns:a16="http://schemas.microsoft.com/office/drawing/2014/main" id="{EF93AFE3-0460-40DC-A080-DF2912F08244}"/>
              </a:ext>
            </a:extLst>
          </p:cNvPr>
          <p:cNvSpPr/>
          <p:nvPr/>
        </p:nvSpPr>
        <p:spPr>
          <a:xfrm>
            <a:off x="215153" y="3056965"/>
            <a:ext cx="2286000" cy="34155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In PE, we will focus on team work, inclusivity and communication.  This will link with our sports leader work with Doncaster Rovers and at our E-Sports.</a:t>
            </a:r>
          </a:p>
        </p:txBody>
      </p:sp>
    </p:spTree>
    <p:extLst>
      <p:ext uri="{BB962C8B-B14F-4D97-AF65-F5344CB8AC3E}">
        <p14:creationId xmlns:p14="http://schemas.microsoft.com/office/powerpoint/2010/main" val="2279930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TotalTime>
  <Words>214</Words>
  <Application>Microsoft Office PowerPoint</Application>
  <PresentationFormat>Widescreen</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 Megaw</dc:creator>
  <cp:lastModifiedBy>H Megaw</cp:lastModifiedBy>
  <cp:revision>2</cp:revision>
  <dcterms:created xsi:type="dcterms:W3CDTF">2025-09-04T19:42:20Z</dcterms:created>
  <dcterms:modified xsi:type="dcterms:W3CDTF">2025-09-04T19:56:37Z</dcterms:modified>
</cp:coreProperties>
</file>